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71" r:id="rId2"/>
    <p:sldId id="265" r:id="rId3"/>
    <p:sldId id="268" r:id="rId4"/>
    <p:sldId id="269" r:id="rId5"/>
    <p:sldId id="270" r:id="rId6"/>
    <p:sldId id="272" r:id="rId7"/>
    <p:sldId id="273" r:id="rId8"/>
    <p:sldId id="266" r:id="rId9"/>
    <p:sldId id="276" r:id="rId10"/>
    <p:sldId id="279" r:id="rId11"/>
    <p:sldId id="278" r:id="rId12"/>
    <p:sldId id="277" r:id="rId13"/>
    <p:sldId id="274" r:id="rId14"/>
    <p:sldId id="260" r:id="rId15"/>
    <p:sldId id="264" r:id="rId16"/>
    <p:sldId id="263" r:id="rId17"/>
    <p:sldId id="261" r:id="rId18"/>
    <p:sldId id="262" r:id="rId19"/>
    <p:sldId id="257" r:id="rId20"/>
    <p:sldId id="259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AF9C"/>
    <a:srgbClr val="8CD790"/>
    <a:srgbClr val="8BD78F"/>
    <a:srgbClr val="C7E99B"/>
    <a:srgbClr val="7575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4"/>
    <p:restoredTop sz="94648"/>
  </p:normalViewPr>
  <p:slideViewPr>
    <p:cSldViewPr snapToGrid="0" snapToObjects="1">
      <p:cViewPr>
        <p:scale>
          <a:sx n="76" d="100"/>
          <a:sy n="76" d="100"/>
        </p:scale>
        <p:origin x="520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0FAD2D-186D-3B43-8705-01DA666158D2}" type="datetimeFigureOut">
              <a:rPr kumimoji="1" lang="ja-JP" altLang="en-US" smtClean="0"/>
              <a:t>2018/11/14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C029A0-B4F0-2241-9C7A-4614EB8D8D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5678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029A0-B4F0-2241-9C7A-4614EB8D8D8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427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F94D0-3998-A74A-8630-2F9A1F6CC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3853AD3-6223-E448-BC55-F472C685E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84CF63-443B-8143-BF94-0A454AA1B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E147C4-9F27-354E-8717-DEF89872C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FBF953-F265-9B47-9D34-80D3C412F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263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E87C93-94DF-6B41-9AF2-83F3F9FF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CC5D2D-5BCA-2E45-88E1-FA1FCF6D6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635656-E1E7-394F-83FD-3AF31D47C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2C326A-B858-ED44-A407-EA8B905E9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8E5BDE-C84A-6843-B21B-B5C77ACD4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9080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E7A927A-0E13-B04E-A34B-4FD18B3B37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E275883-F38C-424B-A9E7-13AB0DE9CB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10B4776-C6EA-6D43-8D25-C3BC01BE6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337ECD-55DB-1143-815C-63DDD619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03D6360-0EAA-5E45-8C2D-5FDFAAD84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6843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5A8C0F-B18A-2D4C-A949-74021977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6BBE0C-6B0F-5E44-970E-0142657DC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A517942-B44E-B949-B1E2-5BC916299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6E06AE-C466-9A45-89C0-C748626A9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40DE99-3326-AC4D-A136-6150A831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2311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F246EC-F563-174A-9745-BA428E3A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0F441F8-7966-8244-8257-E675FEDC5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E4692D-6B57-8C4F-8F00-506ED6378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14C234-1E86-BF41-858F-9E2015655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9F68B0-07AF-A249-A1D0-79299E710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77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2E7D20-6E21-CB48-A3CD-797A8729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527780-6519-F641-AD96-779F0C45C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6A01A86-93EA-0A40-B734-8008192C0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0BB6A47-6E0C-5340-B2F7-E377B0C91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1C622C9-2E01-714C-B129-C4F391712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4F28B10-6A59-8F48-8695-00B29782D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980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A841BC-CF25-1F4C-AA37-7000F8C9B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55C573B-B095-0A42-A85A-0EFA866DC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50266C3-8DD3-384C-95EE-F128DAD59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633AE91-70A9-9147-BCA7-A117898266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07CDE77-9294-2540-B587-527C6F92D8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8B8CC93-CA50-EB46-B244-583B56114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FC69FDF-A96C-C14C-AC9B-D9A81ACDE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5098163-B60C-F940-B28F-B665E63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6473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6294F3-B102-E741-AD6A-1449CC3B0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CBB1A82-BF21-1A44-8E91-33A1CD14C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C97A43E-4B15-7844-AA18-D51AB31A4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457413-8FB2-4646-9E3E-7DA3A517F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615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79491DE-9E70-5C48-8627-7F71CD83B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CF09931-A22E-F94A-9DBA-A493CA03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E4338D6-66CC-9A44-9C58-E8F20F770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5506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F8087E-1490-394A-B890-33FA336E8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0A8833-E84F-A241-A765-FE4E8A368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642BD80-4193-4D40-831D-CB677ED53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BF7DE73-8160-8942-BF14-E01E6AB81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596EB99-E39C-E741-9EAB-360E704A2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A8472BF-2CCB-9449-9C7D-C15196371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5644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616767-C65D-EC49-BD03-D684F37B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605BE36-4631-B74A-BF55-0B5FDA586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71648F3-C0DF-4E45-9206-490846046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FE8C64D-D436-A543-92C7-E0633C2F7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A06DA4D-448B-2442-A757-DE055023D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EEB3ECB-0A59-514D-BD1E-BA3D53888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9420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15D6AAD-EE55-7840-A475-A733D66EE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194D6C0-AC52-B44F-93DE-24500356D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1022E5-EBC7-8C44-83E3-8A6C13E0D9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99632-A0BE-0344-9FDB-FAC56A660724}" type="datetimeFigureOut">
              <a:rPr kumimoji="1" lang="ja-JP" altLang="en-US" smtClean="0"/>
              <a:t>2018/11/14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F9EBEA-3810-6D42-AB79-D0956B4E7E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A57B40-6B40-C049-B04E-DFE392D27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863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D11D5C-6AFD-604B-BF01-D8F084AD78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8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課題発表</a:t>
            </a:r>
            <a:br>
              <a:rPr kumimoji="1" lang="en-US" altLang="ja-JP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kumimoji="1" lang="en-US" altLang="ja-JP" sz="14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 </a:t>
            </a:r>
            <a:br>
              <a:rPr lang="en-US" altLang="ja-JP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en-US" altLang="ja-JP" sz="72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JavaScript</a:t>
            </a:r>
            <a:r>
              <a:rPr lang="ja-JP" altLang="en-US" sz="72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選手権</a:t>
            </a:r>
            <a:endParaRPr kumimoji="1" lang="ja-JP" altLang="en-US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736D850-392C-604B-BDF6-03C5E91EC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6100"/>
            <a:ext cx="9144000" cy="1655762"/>
          </a:xfrm>
        </p:spPr>
        <p:txBody>
          <a:bodyPr/>
          <a:lstStyle/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2018.11.15 (</a:t>
            </a:r>
            <a:r>
              <a:rPr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木</a:t>
            </a:r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</a:p>
          <a:p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No.20 </a:t>
            </a:r>
            <a:r>
              <a:rPr kumimoji="1" lang="en-US" altLang="ja-JP" dirty="0" err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Aira</a:t>
            </a:r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kumimoji="1" lang="en-US" altLang="ja-JP" dirty="0" err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Sakajiri</a:t>
            </a:r>
            <a:endParaRPr kumimoji="1" lang="ja-JP" altLang="en-US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9752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5BC3CD-4643-0E45-8D95-8E79D0C08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521" y="370861"/>
            <a:ext cx="3915478" cy="611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34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8903A036-5130-6841-967E-DFFF0077C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08909"/>
            <a:ext cx="9017000" cy="2363045"/>
          </a:xfrm>
        </p:spPr>
        <p:txBody>
          <a:bodyPr>
            <a:normAutofit fontScale="90000"/>
          </a:bodyPr>
          <a:lstStyle/>
          <a:p>
            <a:r>
              <a:rPr kumimoji="1" lang="ja-JP" altLang="en-US" sz="8000" b="1">
                <a:solidFill>
                  <a:srgbClr val="C00000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自力</a:t>
            </a:r>
            <a:r>
              <a:rPr lang="ja-JP" altLang="en-US" sz="73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で</a:t>
            </a:r>
            <a:br>
              <a:rPr kumimoji="1" lang="en-US" altLang="ja-JP" sz="8000" b="1" dirty="0">
                <a:solidFill>
                  <a:srgbClr val="C00000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</a:br>
            <a:r>
              <a:rPr kumimoji="1" lang="en-US" altLang="ja-JP" sz="8000" b="1" dirty="0">
                <a:solidFill>
                  <a:srgbClr val="C00000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MVC</a:t>
            </a:r>
            <a:r>
              <a:rPr kumimoji="1" lang="ja-JP" altLang="en-US" sz="8000" b="1">
                <a:solidFill>
                  <a:srgbClr val="C00000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モデル</a:t>
            </a:r>
            <a:r>
              <a:rPr kumimoji="1" lang="ja-JP" altLang="en-US" sz="6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の</a:t>
            </a:r>
            <a:br>
              <a:rPr kumimoji="1" lang="en-US" altLang="ja-JP" sz="66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kumimoji="1" lang="ja-JP" altLang="en-US" sz="66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サイト構築</a:t>
            </a:r>
            <a:endParaRPr kumimoji="1" lang="ja-JP" altLang="en-US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0E097572-DFD3-A345-B7A3-2ABC64FB08A2}"/>
              </a:ext>
            </a:extLst>
          </p:cNvPr>
          <p:cNvSpPr/>
          <p:nvPr/>
        </p:nvSpPr>
        <p:spPr>
          <a:xfrm>
            <a:off x="228601" y="5675989"/>
            <a:ext cx="3378200" cy="668867"/>
          </a:xfrm>
          <a:prstGeom prst="roundRect">
            <a:avLst/>
          </a:prstGeom>
          <a:solidFill>
            <a:schemeClr val="bg1"/>
          </a:solidFill>
          <a:ln>
            <a:solidFill>
              <a:srgbClr val="77A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rgbClr val="77AF9C"/>
                </a:solidFill>
              </a:rPr>
              <a:t>Class </a:t>
            </a:r>
            <a:r>
              <a:rPr kumimoji="1" lang="en-US" altLang="ja-JP" sz="2400" dirty="0" err="1">
                <a:solidFill>
                  <a:srgbClr val="77AF9C"/>
                </a:solidFill>
              </a:rPr>
              <a:t>GrammerModel</a:t>
            </a:r>
            <a:endParaRPr kumimoji="1" lang="ja-JP" altLang="en-US" sz="2400">
              <a:solidFill>
                <a:srgbClr val="77AF9C"/>
              </a:solidFill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FFA5DC30-34B4-8342-8915-B56F2ACA066B}"/>
              </a:ext>
            </a:extLst>
          </p:cNvPr>
          <p:cNvSpPr/>
          <p:nvPr/>
        </p:nvSpPr>
        <p:spPr>
          <a:xfrm>
            <a:off x="2355465" y="3429000"/>
            <a:ext cx="3818468" cy="668867"/>
          </a:xfrm>
          <a:prstGeom prst="roundRect">
            <a:avLst/>
          </a:prstGeom>
          <a:solidFill>
            <a:schemeClr val="bg1"/>
          </a:solidFill>
          <a:ln>
            <a:solidFill>
              <a:srgbClr val="77A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rgbClr val="77AF9C"/>
                </a:solidFill>
              </a:rPr>
              <a:t>Class </a:t>
            </a:r>
            <a:r>
              <a:rPr kumimoji="1" lang="en-US" altLang="ja-JP" sz="2400" dirty="0" err="1">
                <a:solidFill>
                  <a:srgbClr val="77AF9C"/>
                </a:solidFill>
              </a:rPr>
              <a:t>GrammerController</a:t>
            </a:r>
            <a:endParaRPr kumimoji="1" lang="ja-JP" altLang="en-US" sz="2400">
              <a:solidFill>
                <a:srgbClr val="77AF9C"/>
              </a:solidFill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5D3BAAF5-A586-F942-855F-EE3E2E06C5E9}"/>
              </a:ext>
            </a:extLst>
          </p:cNvPr>
          <p:cNvSpPr/>
          <p:nvPr/>
        </p:nvSpPr>
        <p:spPr>
          <a:xfrm>
            <a:off x="228600" y="4854724"/>
            <a:ext cx="3378200" cy="668867"/>
          </a:xfrm>
          <a:prstGeom prst="roundRect">
            <a:avLst/>
          </a:prstGeom>
          <a:solidFill>
            <a:schemeClr val="bg1"/>
          </a:solidFill>
          <a:ln>
            <a:solidFill>
              <a:srgbClr val="77A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rgbClr val="77AF9C"/>
                </a:solidFill>
              </a:rPr>
              <a:t>Class </a:t>
            </a:r>
            <a:r>
              <a:rPr lang="en-US" altLang="ja-JP" sz="2400" dirty="0" err="1">
                <a:solidFill>
                  <a:srgbClr val="77AF9C"/>
                </a:solidFill>
              </a:rPr>
              <a:t>Variable</a:t>
            </a:r>
            <a:r>
              <a:rPr kumimoji="1" lang="en-US" altLang="ja-JP" sz="2400" dirty="0" err="1">
                <a:solidFill>
                  <a:srgbClr val="77AF9C"/>
                </a:solidFill>
              </a:rPr>
              <a:t>Model</a:t>
            </a:r>
            <a:endParaRPr kumimoji="1" lang="ja-JP" altLang="en-US" sz="2400">
              <a:solidFill>
                <a:srgbClr val="77AF9C"/>
              </a:solidFill>
            </a:endParaRP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7699B9F6-E45C-544C-B49F-5EECE81FACE2}"/>
              </a:ext>
            </a:extLst>
          </p:cNvPr>
          <p:cNvSpPr/>
          <p:nvPr/>
        </p:nvSpPr>
        <p:spPr>
          <a:xfrm>
            <a:off x="4735368" y="4854725"/>
            <a:ext cx="3378201" cy="668867"/>
          </a:xfrm>
          <a:prstGeom prst="roundRect">
            <a:avLst/>
          </a:prstGeom>
          <a:solidFill>
            <a:schemeClr val="bg1"/>
          </a:solidFill>
          <a:ln>
            <a:solidFill>
              <a:srgbClr val="77A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rgbClr val="77AF9C"/>
                </a:solidFill>
              </a:rPr>
              <a:t>Class </a:t>
            </a:r>
            <a:r>
              <a:rPr lang="en-US" altLang="ja-JP" sz="2400" dirty="0" err="1">
                <a:solidFill>
                  <a:srgbClr val="77AF9C"/>
                </a:solidFill>
              </a:rPr>
              <a:t>GrammerView</a:t>
            </a:r>
            <a:endParaRPr kumimoji="1" lang="ja-JP" altLang="en-US" sz="2400">
              <a:solidFill>
                <a:srgbClr val="77AF9C"/>
              </a:solidFill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C5D1B337-6F48-794C-902C-9243D033A178}"/>
              </a:ext>
            </a:extLst>
          </p:cNvPr>
          <p:cNvSpPr/>
          <p:nvPr/>
        </p:nvSpPr>
        <p:spPr>
          <a:xfrm>
            <a:off x="4735368" y="5680224"/>
            <a:ext cx="3378201" cy="668867"/>
          </a:xfrm>
          <a:prstGeom prst="roundRect">
            <a:avLst/>
          </a:prstGeom>
          <a:solidFill>
            <a:schemeClr val="bg1"/>
          </a:solidFill>
          <a:ln>
            <a:solidFill>
              <a:srgbClr val="77A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>
                <a:solidFill>
                  <a:srgbClr val="77AF9C"/>
                </a:solidFill>
              </a:rPr>
              <a:t>Class </a:t>
            </a:r>
            <a:r>
              <a:rPr lang="en-US" altLang="ja-JP" sz="2400" dirty="0" err="1">
                <a:solidFill>
                  <a:srgbClr val="77AF9C"/>
                </a:solidFill>
              </a:rPr>
              <a:t>GraphicView</a:t>
            </a:r>
            <a:endParaRPr kumimoji="1" lang="ja-JP" altLang="en-US" sz="2400">
              <a:solidFill>
                <a:srgbClr val="77AF9C"/>
              </a:solidFill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46EE5D10-ECB8-5945-AA8C-D5D652967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935" y="762455"/>
            <a:ext cx="3625465" cy="569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73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472B5EE-1E45-D943-AC5E-C031FB846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72532"/>
            <a:ext cx="1649869" cy="123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54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BE0E355-534B-8740-A367-5F526EB47E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D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7D42623-5744-B549-9EC6-43337BA15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2222500"/>
            <a:ext cx="88138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9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844184-6B50-6541-A1AC-4E59F0953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553" y="595156"/>
            <a:ext cx="7418436" cy="2078269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12600" b="1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</a:t>
            </a:r>
            <a:r>
              <a:rPr kumimoji="1" lang="ja-JP" altLang="en-US" sz="12600" b="1">
                <a:solidFill>
                  <a:srgbClr val="8BD78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ぐら</a:t>
            </a:r>
            <a:endParaRPr kumimoji="1" lang="ja-JP" altLang="en-US" sz="12600" b="1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CA635F8-C924-8341-AB58-A14DFFBFA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092" y="3097857"/>
            <a:ext cx="7937500" cy="26797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CB7C1DD-A8A2-2A4E-A144-E59C22CCA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517" y="1930401"/>
            <a:ext cx="6898509" cy="1498599"/>
          </a:xfrm>
          <a:prstGeom prst="rect">
            <a:avLst/>
          </a:prstGeom>
        </p:spPr>
      </p:pic>
      <p:sp>
        <p:nvSpPr>
          <p:cNvPr id="6" name="タイトル 1">
            <a:extLst>
              <a:ext uri="{FF2B5EF4-FFF2-40B4-BE49-F238E27FC236}">
                <a16:creationId xmlns:a16="http://schemas.microsoft.com/office/drawing/2014/main" id="{39B060D3-AA34-8F45-B6E3-1C361CB2D8FD}"/>
              </a:ext>
            </a:extLst>
          </p:cNvPr>
          <p:cNvSpPr txBox="1">
            <a:spLocks/>
          </p:cNvSpPr>
          <p:nvPr/>
        </p:nvSpPr>
        <p:spPr>
          <a:xfrm>
            <a:off x="545432" y="358574"/>
            <a:ext cx="12299522" cy="2983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03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        );</a:t>
            </a:r>
            <a:endParaRPr lang="ja-JP" altLang="en-US" sz="203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2112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>
            <a:extLst>
              <a:ext uri="{FF2B5EF4-FFF2-40B4-BE49-F238E27FC236}">
                <a16:creationId xmlns:a16="http://schemas.microsoft.com/office/drawing/2014/main" id="{39B060D3-AA34-8F45-B6E3-1C361CB2D8FD}"/>
              </a:ext>
            </a:extLst>
          </p:cNvPr>
          <p:cNvSpPr txBox="1">
            <a:spLocks/>
          </p:cNvSpPr>
          <p:nvPr/>
        </p:nvSpPr>
        <p:spPr>
          <a:xfrm>
            <a:off x="545432" y="358574"/>
            <a:ext cx="12299522" cy="2983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03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        );</a:t>
            </a:r>
            <a:endParaRPr lang="ja-JP" altLang="en-US" sz="203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3844184-6B50-6541-A1AC-4E59F0953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553" y="595156"/>
            <a:ext cx="7418436" cy="2078269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12600" b="1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</a:t>
            </a:r>
            <a:r>
              <a:rPr kumimoji="1" lang="ja-JP" altLang="en-US" sz="12600" b="1">
                <a:solidFill>
                  <a:srgbClr val="8BD78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ぐら</a:t>
            </a:r>
            <a:endParaRPr kumimoji="1" lang="ja-JP" altLang="en-US" sz="12600" b="1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CB7C1DD-A8A2-2A4E-A144-E59C22CCA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517" y="1930401"/>
            <a:ext cx="6898509" cy="149859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77382DD-5AB8-C246-A56F-FF8F1A7A9A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78655"/>
          <a:stretch/>
        </p:blipFill>
        <p:spPr>
          <a:xfrm>
            <a:off x="2954517" y="1930401"/>
            <a:ext cx="1472518" cy="149859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B66B3B7-89C0-8C43-A5E2-A75C9EBDEA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60300" r="22404"/>
          <a:stretch/>
        </p:blipFill>
        <p:spPr>
          <a:xfrm>
            <a:off x="7114477" y="1930401"/>
            <a:ext cx="1193181" cy="149859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E7BC475-7444-DF44-BB74-C4DF08186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71" y="3341805"/>
            <a:ext cx="88138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88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>
            <a:extLst>
              <a:ext uri="{FF2B5EF4-FFF2-40B4-BE49-F238E27FC236}">
                <a16:creationId xmlns:a16="http://schemas.microsoft.com/office/drawing/2014/main" id="{39B060D3-AA34-8F45-B6E3-1C361CB2D8FD}"/>
              </a:ext>
            </a:extLst>
          </p:cNvPr>
          <p:cNvSpPr txBox="1">
            <a:spLocks/>
          </p:cNvSpPr>
          <p:nvPr/>
        </p:nvSpPr>
        <p:spPr>
          <a:xfrm>
            <a:off x="-224003" y="0"/>
            <a:ext cx="12299522" cy="2983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03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        );</a:t>
            </a:r>
            <a:endParaRPr lang="ja-JP" altLang="en-US" sz="203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3844184-6B50-6541-A1AC-4E59F0953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118" y="236582"/>
            <a:ext cx="7418436" cy="2078269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12600" b="1" dirty="0" err="1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Pro</a:t>
            </a:r>
            <a:r>
              <a:rPr kumimoji="1" lang="en-US" altLang="ja-JP" sz="12600" b="1" dirty="0" err="1">
                <a:solidFill>
                  <a:srgbClr val="8BD78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Gra</a:t>
            </a:r>
            <a:endParaRPr kumimoji="1" lang="ja-JP" altLang="en-US" sz="12600" b="1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CB7C1DD-A8A2-2A4E-A144-E59C22CCA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082" y="1571827"/>
            <a:ext cx="6898509" cy="1498599"/>
          </a:xfrm>
          <a:prstGeom prst="rect">
            <a:avLst/>
          </a:prstGeom>
        </p:spPr>
      </p:pic>
      <p:sp>
        <p:nvSpPr>
          <p:cNvPr id="9" name="タイトル 1">
            <a:extLst>
              <a:ext uri="{FF2B5EF4-FFF2-40B4-BE49-F238E27FC236}">
                <a16:creationId xmlns:a16="http://schemas.microsoft.com/office/drawing/2014/main" id="{A9AE8EA1-4595-8848-84BB-F7C80AFAD95E}"/>
              </a:ext>
            </a:extLst>
          </p:cNvPr>
          <p:cNvSpPr txBox="1">
            <a:spLocks/>
          </p:cNvSpPr>
          <p:nvPr/>
        </p:nvSpPr>
        <p:spPr>
          <a:xfrm>
            <a:off x="-224003" y="2983231"/>
            <a:ext cx="12299522" cy="2983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03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        );</a:t>
            </a:r>
            <a:endParaRPr lang="ja-JP" altLang="en-US" sz="203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E938A330-FAE8-BD4F-8CE8-006C42F980B7}"/>
              </a:ext>
            </a:extLst>
          </p:cNvPr>
          <p:cNvSpPr txBox="1">
            <a:spLocks/>
          </p:cNvSpPr>
          <p:nvPr/>
        </p:nvSpPr>
        <p:spPr>
          <a:xfrm>
            <a:off x="1925118" y="3219813"/>
            <a:ext cx="7418436" cy="20782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12600" b="1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程</a:t>
            </a:r>
            <a:r>
              <a:rPr lang="ja-JP" altLang="en-US" sz="12600" b="1">
                <a:solidFill>
                  <a:srgbClr val="8BD78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序</a:t>
            </a:r>
            <a:endParaRPr lang="ja-JP" altLang="en-US" sz="12600" b="1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08FDE06-C24F-9947-A777-83DAA109A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082" y="4555058"/>
            <a:ext cx="6898509" cy="149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51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0B35D0C-9401-5C4D-982C-F24FA66C5942}"/>
              </a:ext>
            </a:extLst>
          </p:cNvPr>
          <p:cNvSpPr/>
          <p:nvPr/>
        </p:nvSpPr>
        <p:spPr>
          <a:xfrm>
            <a:off x="352923" y="2576539"/>
            <a:ext cx="6497053" cy="1916860"/>
          </a:xfrm>
          <a:prstGeom prst="rect">
            <a:avLst/>
          </a:prstGeom>
          <a:solidFill>
            <a:srgbClr val="8BD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4DA1E7B-2AE2-E444-8A26-940ECA41A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42" t="22889" r="12763" b="31497"/>
          <a:stretch/>
        </p:blipFill>
        <p:spPr>
          <a:xfrm>
            <a:off x="352924" y="593745"/>
            <a:ext cx="6497053" cy="177085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3B286E3-51B1-E64B-A9AD-2E72FBE36B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14342" t="22889" r="12763" b="31497"/>
          <a:stretch/>
        </p:blipFill>
        <p:spPr>
          <a:xfrm>
            <a:off x="352926" y="2629588"/>
            <a:ext cx="6497053" cy="177085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881B225-E124-4A4F-B459-ECA2BF3F6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621" y="593745"/>
            <a:ext cx="4071687" cy="407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62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7000EC67-D812-5A43-9CE8-085068B2E3B1}"/>
              </a:ext>
            </a:extLst>
          </p:cNvPr>
          <p:cNvSpPr txBox="1">
            <a:spLocks/>
          </p:cNvSpPr>
          <p:nvPr/>
        </p:nvSpPr>
        <p:spPr>
          <a:xfrm>
            <a:off x="252422" y="743585"/>
            <a:ext cx="10282989" cy="5079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49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   )</a:t>
            </a:r>
            <a:endParaRPr lang="ja-JP" altLang="en-US" sz="249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B7E7C0B-3353-C34D-9F49-201028D7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favicon</a:t>
            </a:r>
            <a:endParaRPr kumimoji="1" lang="ja-JP" altLang="en-US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A1ED3174-1C63-184E-9982-5D09D5E0E31C}"/>
              </a:ext>
            </a:extLst>
          </p:cNvPr>
          <p:cNvSpPr txBox="1">
            <a:spLocks/>
          </p:cNvSpPr>
          <p:nvPr/>
        </p:nvSpPr>
        <p:spPr>
          <a:xfrm>
            <a:off x="1656589" y="2389865"/>
            <a:ext cx="7418436" cy="20782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12600" b="1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</a:t>
            </a:r>
            <a:endParaRPr lang="en-US" altLang="ja-JP" sz="12600" b="1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algn="ctr"/>
            <a:r>
              <a:rPr lang="ja-JP" altLang="en-US" sz="12600" b="1">
                <a:solidFill>
                  <a:srgbClr val="8BD78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ぐら</a:t>
            </a:r>
            <a:endParaRPr lang="ja-JP" altLang="en-US" sz="12600" b="1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494A474-5E57-8D4D-B0F0-30A379E7BE9D}"/>
              </a:ext>
            </a:extLst>
          </p:cNvPr>
          <p:cNvSpPr/>
          <p:nvPr/>
        </p:nvSpPr>
        <p:spPr>
          <a:xfrm>
            <a:off x="7524571" y="1321359"/>
            <a:ext cx="950901" cy="39241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9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;</a:t>
            </a:r>
            <a:endParaRPr lang="ja-JP" altLang="en-US" sz="2490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DBCAC49-A717-B848-B2E8-CB4A89A8B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271" y="1219199"/>
            <a:ext cx="4800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61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0610F4-00A6-E64C-ADC1-33AE5FF1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要件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DBF966-5994-0042-AE0F-6B0AC0BBD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ビジュアル化</a:t>
            </a:r>
            <a:endParaRPr kumimoji="1" lang="en-US" altLang="ja-JP" dirty="0"/>
          </a:p>
          <a:p>
            <a:pPr lvl="1"/>
            <a:r>
              <a:rPr lang="en-US" altLang="ja-JP" dirty="0"/>
              <a:t>P5.JS</a:t>
            </a:r>
          </a:p>
          <a:p>
            <a:r>
              <a:rPr kumimoji="1" lang="ja-JP" altLang="en-US"/>
              <a:t>オンラインテキストエディタの作成</a:t>
            </a:r>
            <a:endParaRPr lang="en-US" altLang="ja-JP" dirty="0"/>
          </a:p>
          <a:p>
            <a:pPr lvl="1"/>
            <a:r>
              <a:rPr kumimoji="1" lang="ja-JP" altLang="en-US"/>
              <a:t>山崎先生に質問</a:t>
            </a:r>
            <a:endParaRPr kumimoji="1" lang="en-US" altLang="ja-JP" dirty="0"/>
          </a:p>
          <a:p>
            <a:r>
              <a:rPr kumimoji="1" lang="ja-JP" altLang="en-US"/>
              <a:t>判定</a:t>
            </a:r>
            <a:endParaRPr kumimoji="1" lang="en-US" altLang="ja-JP" dirty="0"/>
          </a:p>
          <a:p>
            <a:pPr lvl="1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215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30203A0-7322-0248-95B8-B68B0F8745BD}"/>
              </a:ext>
            </a:extLst>
          </p:cNvPr>
          <p:cNvSpPr txBox="1"/>
          <p:nvPr/>
        </p:nvSpPr>
        <p:spPr>
          <a:xfrm>
            <a:off x="2460232" y="2321004"/>
            <a:ext cx="726352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8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入学後</a:t>
            </a:r>
            <a:r>
              <a:rPr lang="en-US" altLang="ja-JP" sz="138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…</a:t>
            </a:r>
            <a:endParaRPr kumimoji="1" lang="ja-JP" altLang="en-US" sz="138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8A8485F-A726-3546-B943-1569F780A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03158">
            <a:off x="2496459" y="367226"/>
            <a:ext cx="4923865" cy="5737183"/>
          </a:xfrm>
          <a:prstGeom prst="rect">
            <a:avLst/>
          </a:prstGeom>
        </p:spPr>
      </p:pic>
      <p:pic>
        <p:nvPicPr>
          <p:cNvPr id="9" name="図 8" descr="スクリーンショット が含まれている画像&#10;&#10;&#10;&#10;自動的に生成された説明">
            <a:extLst>
              <a:ext uri="{FF2B5EF4-FFF2-40B4-BE49-F238E27FC236}">
                <a16:creationId xmlns:a16="http://schemas.microsoft.com/office/drawing/2014/main" id="{95C21103-69DA-4A42-905C-D929A8FCE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37352">
            <a:off x="6788411" y="224414"/>
            <a:ext cx="5635573" cy="521869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6748929-0115-3B40-B99F-914F0E4D6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66057">
            <a:off x="-539957" y="1500043"/>
            <a:ext cx="8963597" cy="493273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F0B84F3-FBD4-D64C-99E3-6882F3A0E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42389">
            <a:off x="3688860" y="912131"/>
            <a:ext cx="6493127" cy="3913367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14FE2D3-F558-274D-BAAB-5CB4082D6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78688">
            <a:off x="4436231" y="2219896"/>
            <a:ext cx="8544070" cy="4885833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EE23BE2C-D0EA-324B-9EE0-8463AE3A5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03095">
            <a:off x="114226" y="-168023"/>
            <a:ext cx="4846843" cy="6868391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40F8B04F-F927-7D46-86A8-0CC62CFCC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90582">
            <a:off x="2948340" y="1132793"/>
            <a:ext cx="7304953" cy="521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6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DB6C12-9491-2C4E-9899-2867828CC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JavaScript</a:t>
            </a:r>
            <a:r>
              <a:rPr kumimoji="1" lang="ja-JP" altLang="en-US"/>
              <a:t>で習ったこと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F85286-9644-164F-80A5-847F79AAE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430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62F1FB7-9AA2-BC49-8EBC-5EAC8476AE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1" r="21743" b="60781"/>
          <a:stretch/>
        </p:blipFill>
        <p:spPr>
          <a:xfrm>
            <a:off x="0" y="2514599"/>
            <a:ext cx="12192001" cy="4343400"/>
          </a:xfrm>
          <a:prstGeom prst="rect">
            <a:avLst/>
          </a:prstGeom>
        </p:spPr>
      </p:pic>
      <p:sp>
        <p:nvSpPr>
          <p:cNvPr id="3" name="タイトル 1">
            <a:extLst>
              <a:ext uri="{FF2B5EF4-FFF2-40B4-BE49-F238E27FC236}">
                <a16:creationId xmlns:a16="http://schemas.microsoft.com/office/drawing/2014/main" id="{40255A5E-9A0D-7C4F-A5FC-67A45413B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274319"/>
            <a:ext cx="11871960" cy="3703319"/>
          </a:xfrm>
        </p:spPr>
        <p:txBody>
          <a:bodyPr>
            <a:normAutofit/>
          </a:bodyPr>
          <a:lstStyle/>
          <a:p>
            <a:r>
              <a:rPr lang="en-US" altLang="ja-JP" sz="72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JavaScript</a:t>
            </a:r>
            <a:r>
              <a:rPr lang="ja-JP" altLang="en-US" sz="720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選手権で</a:t>
            </a:r>
            <a:br>
              <a:rPr lang="en-US" altLang="ja-JP" sz="72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ja-JP" altLang="en-US" sz="7200" b="1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何を作ろう？</a:t>
            </a:r>
            <a:endParaRPr kumimoji="1" lang="ja-JP" altLang="en-US" sz="7200" b="1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912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170A5A1-2D78-6349-AF13-E6B8EFC03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1" r="21743" b="60781"/>
          <a:stretch/>
        </p:blipFill>
        <p:spPr>
          <a:xfrm>
            <a:off x="0" y="2514599"/>
            <a:ext cx="12192001" cy="43434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C71AC80-A1C0-374E-88E9-3EA1466DD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021"/>
            <a:ext cx="11734800" cy="3428999"/>
          </a:xfrm>
        </p:spPr>
        <p:txBody>
          <a:bodyPr>
            <a:normAutofit/>
          </a:bodyPr>
          <a:lstStyle/>
          <a:p>
            <a:r>
              <a:rPr kumimoji="1"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JavaScript</a:t>
            </a:r>
            <a:r>
              <a:rPr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選手権</a:t>
            </a:r>
            <a:r>
              <a:rPr kumimoji="1" lang="ja-JP" altLang="en-US" sz="54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とは、</a:t>
            </a:r>
            <a:br>
              <a:rPr kumimoji="1" lang="en-US" altLang="ja-JP" sz="54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kumimoji="1" lang="ja-JP" altLang="en-US" sz="28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　</a:t>
            </a:r>
            <a:br>
              <a:rPr kumimoji="1" lang="en-US" altLang="ja-JP" sz="54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lang="ja-JP" altLang="en-US" sz="8000" b="1">
                <a:solidFill>
                  <a:srgbClr val="C00000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習熟度</a:t>
            </a:r>
            <a:r>
              <a:rPr lang="ja-JP" altLang="en-US" sz="54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を測るテスト</a:t>
            </a:r>
            <a:endParaRPr kumimoji="1" lang="ja-JP" altLang="en-US" sz="54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4096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C8959BE-2331-B64F-969C-71103546B7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1" r="21743" b="60781"/>
          <a:stretch/>
        </p:blipFill>
        <p:spPr>
          <a:xfrm>
            <a:off x="0" y="2514599"/>
            <a:ext cx="12192001" cy="43434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C71AC80-A1C0-374E-88E9-3EA1466DD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021"/>
            <a:ext cx="11734800" cy="3428999"/>
          </a:xfrm>
        </p:spPr>
        <p:txBody>
          <a:bodyPr>
            <a:normAutofit/>
          </a:bodyPr>
          <a:lstStyle/>
          <a:p>
            <a:r>
              <a:rPr kumimoji="1"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習熟している</a:t>
            </a:r>
            <a:r>
              <a:rPr kumimoji="1" lang="ja-JP" altLang="en-US" sz="54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とは、</a:t>
            </a:r>
            <a:br>
              <a:rPr kumimoji="1" lang="en-US" altLang="ja-JP" sz="54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kumimoji="1" lang="ja-JP" altLang="en-US" sz="28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　</a:t>
            </a:r>
            <a:br>
              <a:rPr kumimoji="1" lang="en-US" altLang="ja-JP" sz="54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</a:br>
            <a:r>
              <a:rPr kumimoji="1" lang="ja-JP" altLang="en-US" sz="8000" b="1">
                <a:solidFill>
                  <a:srgbClr val="C00000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説明</a:t>
            </a:r>
            <a:r>
              <a:rPr lang="ja-JP" altLang="en-US" sz="8000" b="1">
                <a:solidFill>
                  <a:srgbClr val="C00000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できる</a:t>
            </a:r>
            <a:r>
              <a:rPr lang="ja-JP" altLang="en-US" sz="54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ということ</a:t>
            </a:r>
            <a:endParaRPr kumimoji="1" lang="ja-JP" altLang="en-US" sz="54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2800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DB33954-2929-D44B-9D8B-5A0AEEC43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73" b="36929"/>
          <a:stretch/>
        </p:blipFill>
        <p:spPr>
          <a:xfrm>
            <a:off x="2036385" y="1897380"/>
            <a:ext cx="10155616" cy="4960620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CF3E8914-6E0D-3E4E-976A-3C047DC5F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260" y="342901"/>
            <a:ext cx="6835140" cy="5806439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4400" b="1">
                <a:solidFill>
                  <a:srgbClr val="C00000"/>
                </a:solidFill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50136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F63B8B3-3C3A-B242-B2B7-C769DCEB76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73" b="36929"/>
          <a:stretch/>
        </p:blipFill>
        <p:spPr>
          <a:xfrm>
            <a:off x="2036385" y="1897380"/>
            <a:ext cx="10155616" cy="496062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C71AC80-A1C0-374E-88E9-3EA1466DD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021"/>
            <a:ext cx="11734800" cy="3428999"/>
          </a:xfrm>
        </p:spPr>
        <p:txBody>
          <a:bodyPr>
            <a:normAutofit/>
          </a:bodyPr>
          <a:lstStyle/>
          <a:p>
            <a:r>
              <a:rPr kumimoji="1" lang="en-US" altLang="ja-JP" sz="9600" b="1" dirty="0">
                <a:solidFill>
                  <a:srgbClr val="C00000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JS</a:t>
            </a:r>
            <a:r>
              <a:rPr kumimoji="1" lang="ja-JP" altLang="en-US" sz="9600" b="1">
                <a:solidFill>
                  <a:srgbClr val="C00000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の翻訳機</a:t>
            </a:r>
            <a:r>
              <a:rPr kumimoji="1" lang="ja-JP" altLang="en-US" sz="8000" b="1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を作ろう</a:t>
            </a:r>
            <a:r>
              <a:rPr kumimoji="1" lang="en-US" altLang="ja-JP" sz="8000" b="1" dirty="0">
                <a:latin typeface="Hiragino Kaku Gothic ProN W6" panose="020B0300000000000000" pitchFamily="34" charset="-128"/>
                <a:ea typeface="Hiragino Kaku Gothic ProN W6" panose="020B0300000000000000" pitchFamily="34" charset="-128"/>
              </a:rPr>
              <a:t>	</a:t>
            </a:r>
            <a:endParaRPr kumimoji="1" lang="ja-JP" altLang="en-US" sz="5400" b="1">
              <a:latin typeface="Hiragino Kaku Gothic ProN W6" panose="020B0300000000000000" pitchFamily="34" charset="-128"/>
              <a:ea typeface="Hiragino Kaku Gothic ProN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6945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BE0E355-534B-8740-A367-5F526EB47E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D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7D42623-5744-B549-9EC6-43337BA15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2222500"/>
            <a:ext cx="88138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79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>
            <a:extLst>
              <a:ext uri="{FF2B5EF4-FFF2-40B4-BE49-F238E27FC236}">
                <a16:creationId xmlns:a16="http://schemas.microsoft.com/office/drawing/2014/main" id="{CF2783AD-539F-8242-9CA6-5113DF6FD44F}"/>
              </a:ext>
            </a:extLst>
          </p:cNvPr>
          <p:cNvSpPr/>
          <p:nvPr/>
        </p:nvSpPr>
        <p:spPr>
          <a:xfrm>
            <a:off x="594360" y="571500"/>
            <a:ext cx="5166360" cy="1508760"/>
          </a:xfrm>
          <a:prstGeom prst="roundRect">
            <a:avLst/>
          </a:prstGeom>
          <a:solidFill>
            <a:schemeClr val="bg1"/>
          </a:solidFill>
          <a:ln>
            <a:solidFill>
              <a:srgbClr val="77A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0">
                <a:solidFill>
                  <a:srgbClr val="77AF9C"/>
                </a:solidFill>
              </a:rPr>
              <a:t>サービス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40A34538-715D-9148-9DDE-3E5ED3B4AB02}"/>
              </a:ext>
            </a:extLst>
          </p:cNvPr>
          <p:cNvSpPr/>
          <p:nvPr/>
        </p:nvSpPr>
        <p:spPr>
          <a:xfrm>
            <a:off x="6431280" y="571500"/>
            <a:ext cx="5166360" cy="1508760"/>
          </a:xfrm>
          <a:prstGeom prst="roundRect">
            <a:avLst/>
          </a:prstGeom>
          <a:solidFill>
            <a:schemeClr val="bg1"/>
          </a:solidFill>
          <a:ln>
            <a:solidFill>
              <a:srgbClr val="77A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0">
                <a:solidFill>
                  <a:srgbClr val="77AF9C"/>
                </a:solidFill>
              </a:rPr>
              <a:t>技術</a:t>
            </a:r>
          </a:p>
        </p:txBody>
      </p:sp>
    </p:spTree>
    <p:extLst>
      <p:ext uri="{BB962C8B-B14F-4D97-AF65-F5344CB8AC3E}">
        <p14:creationId xmlns:p14="http://schemas.microsoft.com/office/powerpoint/2010/main" val="887189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6174</TotalTime>
  <Words>85</Words>
  <Application>Microsoft Macintosh PowerPoint</Application>
  <PresentationFormat>ワイド画面</PresentationFormat>
  <Paragraphs>38</Paragraphs>
  <Slides>20</Slides>
  <Notes>1</Notes>
  <HiddenSlides>7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7" baseType="lpstr">
      <vt:lpstr>Hiragino Kaku Gothic ProN W3</vt:lpstr>
      <vt:lpstr>Hiragino Kaku Gothic ProN W6</vt:lpstr>
      <vt:lpstr>Hiragino Kaku Gothic StdN W8</vt:lpstr>
      <vt:lpstr>游ゴシック</vt:lpstr>
      <vt:lpstr>游ゴシック Light</vt:lpstr>
      <vt:lpstr>Arial</vt:lpstr>
      <vt:lpstr>Office テーマ</vt:lpstr>
      <vt:lpstr>課題発表   JavaScript選手権</vt:lpstr>
      <vt:lpstr>PowerPoint プレゼンテーション</vt:lpstr>
      <vt:lpstr>JavaScript選手権で 何を作ろう？</vt:lpstr>
      <vt:lpstr>JavaScript選手権とは、 　 習熟度を測るテスト</vt:lpstr>
      <vt:lpstr>習熟しているとは、 　 説明できるということ</vt:lpstr>
      <vt:lpstr>！</vt:lpstr>
      <vt:lpstr>JSの翻訳機を作ろう </vt:lpstr>
      <vt:lpstr>PowerPoint プレゼンテーション</vt:lpstr>
      <vt:lpstr>PowerPoint プレゼンテーション</vt:lpstr>
      <vt:lpstr>PowerPoint プレゼンテーション</vt:lpstr>
      <vt:lpstr>自力で MVCモデルの サイト構築</vt:lpstr>
      <vt:lpstr>PowerPoint プレゼンテーション</vt:lpstr>
      <vt:lpstr>PowerPoint プレゼンテーション</vt:lpstr>
      <vt:lpstr>プロぐら</vt:lpstr>
      <vt:lpstr>プロぐら</vt:lpstr>
      <vt:lpstr>ProGra</vt:lpstr>
      <vt:lpstr>PowerPoint プレゼンテーション</vt:lpstr>
      <vt:lpstr>favicon</vt:lpstr>
      <vt:lpstr>要件</vt:lpstr>
      <vt:lpstr>JavaScriptで習ったこと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プロぐら</dc:title>
  <dc:creator>Microsoft Office User</dc:creator>
  <cp:lastModifiedBy>Microsoft Office User</cp:lastModifiedBy>
  <cp:revision>22</cp:revision>
  <dcterms:created xsi:type="dcterms:W3CDTF">2018-11-08T03:18:32Z</dcterms:created>
  <dcterms:modified xsi:type="dcterms:W3CDTF">2018-11-14T13:31:50Z</dcterms:modified>
</cp:coreProperties>
</file>